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tags" Target="tags/tag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7" name="图片 6"/>
          <p:cNvPicPr/>
          <p:nvPr/>
        </p:nvPicPr>
        <p:blipFill>
          <a:blip r:embed="rId1"/>
        </p:blipFill>
        <p:spPr>
          <a:xfrm>
            <a:off x="2566670" y="132080"/>
            <a:ext cx="6480000" cy="6480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/>
          <p:cNvPicPr/>
          <p:nvPr/>
        </p:nvPicPr>
        <p:blipFill>
          <a:blip r:embed="rId1"/>
        </p:blipFill>
        <p:spPr>
          <a:xfrm>
            <a:off x="2508250" y="84455"/>
            <a:ext cx="6480000" cy="6480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/>
          <p:cNvPicPr/>
          <p:nvPr/>
        </p:nvPicPr>
        <p:blipFill>
          <a:blip r:embed="rId1"/>
        </p:blipFill>
        <p:spPr>
          <a:xfrm>
            <a:off x="2856230" y="188595"/>
            <a:ext cx="6480000" cy="6480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3" name="图片 2"/>
          <p:cNvPicPr/>
          <p:nvPr/>
        </p:nvPicPr>
        <p:blipFill>
          <a:blip r:embed="rId1"/>
        </p:blipFill>
        <p:spPr>
          <a:xfrm>
            <a:off x="2584450" y="188595"/>
            <a:ext cx="6480000" cy="6480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</p:blipFill>
        <p:spPr>
          <a:xfrm>
            <a:off x="2738755" y="188595"/>
            <a:ext cx="6861176" cy="6480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3" name="图片 2"/>
          <p:cNvPicPr/>
          <p:nvPr/>
        </p:nvPicPr>
        <p:blipFill>
          <a:blip r:embed="rId1"/>
        </p:blipFill>
        <p:spPr>
          <a:xfrm>
            <a:off x="2508250" y="113030"/>
            <a:ext cx="6480000" cy="6480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/>
          <p:cNvPicPr/>
          <p:nvPr/>
        </p:nvPicPr>
        <p:blipFill>
          <a:blip r:embed="rId1"/>
        </p:blipFill>
        <p:spPr>
          <a:xfrm>
            <a:off x="2451100" y="141605"/>
            <a:ext cx="6480000" cy="6480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3" name="图片 2"/>
          <p:cNvPicPr/>
          <p:nvPr/>
        </p:nvPicPr>
        <p:blipFill>
          <a:blip r:embed="rId1"/>
        </p:blipFill>
        <p:spPr>
          <a:xfrm>
            <a:off x="2926715" y="116205"/>
            <a:ext cx="6480000" cy="6480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/>
          <p:cNvPicPr/>
          <p:nvPr/>
        </p:nvPicPr>
        <p:blipFill>
          <a:blip r:embed="rId1"/>
        </p:blipFill>
        <p:spPr>
          <a:xfrm>
            <a:off x="2411730" y="189230"/>
            <a:ext cx="6480000" cy="6480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3" name="图片 2"/>
          <p:cNvPicPr/>
          <p:nvPr/>
        </p:nvPicPr>
        <p:blipFill>
          <a:blip r:embed="rId1"/>
        </p:blipFill>
        <p:spPr>
          <a:xfrm>
            <a:off x="2548255" y="189230"/>
            <a:ext cx="6480000" cy="6480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/>
          <p:cNvPicPr/>
          <p:nvPr/>
        </p:nvPicPr>
        <p:blipFill>
          <a:blip r:embed="rId1"/>
        </p:blipFill>
        <p:spPr>
          <a:xfrm>
            <a:off x="2856230" y="189230"/>
            <a:ext cx="6480000" cy="6480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3" name="图片 2"/>
          <p:cNvPicPr/>
          <p:nvPr/>
        </p:nvPicPr>
        <p:blipFill>
          <a:blip r:embed="rId1"/>
        </p:blipFill>
        <p:spPr>
          <a:xfrm>
            <a:off x="2218690" y="189230"/>
            <a:ext cx="6480000" cy="6480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/>
          <p:cNvPicPr/>
          <p:nvPr/>
        </p:nvPicPr>
        <p:blipFill>
          <a:blip r:embed="rId1"/>
        </p:blipFill>
        <p:spPr>
          <a:xfrm>
            <a:off x="2615565" y="248920"/>
            <a:ext cx="6480000" cy="6480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3" name="图片 2"/>
          <p:cNvPicPr/>
          <p:nvPr/>
        </p:nvPicPr>
        <p:blipFill>
          <a:blip r:embed="rId1"/>
        </p:blipFill>
        <p:spPr>
          <a:xfrm>
            <a:off x="2741930" y="188595"/>
            <a:ext cx="6480000" cy="6480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/>
          <p:cNvPicPr/>
          <p:nvPr/>
        </p:nvPicPr>
        <p:blipFill>
          <a:blip r:embed="rId1"/>
        </p:blipFill>
        <p:spPr>
          <a:xfrm>
            <a:off x="2374265" y="188595"/>
            <a:ext cx="6480000" cy="6480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3" name="图片 2"/>
          <p:cNvPicPr/>
          <p:nvPr/>
        </p:nvPicPr>
        <p:blipFill>
          <a:blip r:embed="rId1"/>
        </p:blipFill>
        <p:spPr>
          <a:xfrm>
            <a:off x="2257425" y="189230"/>
            <a:ext cx="6480000" cy="6480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/>
          <p:cNvPicPr/>
          <p:nvPr/>
        </p:nvPicPr>
        <p:blipFill>
          <a:blip r:embed="rId1"/>
        </p:blipFill>
        <p:spPr>
          <a:xfrm>
            <a:off x="2402205" y="189230"/>
            <a:ext cx="6480000" cy="6480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/>
          <p:cNvPicPr/>
          <p:nvPr/>
        </p:nvPicPr>
        <p:blipFill>
          <a:blip r:embed="rId1"/>
        </p:blipFill>
        <p:spPr>
          <a:xfrm>
            <a:off x="2751455" y="188595"/>
            <a:ext cx="6480000" cy="6480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图片 1"/>
          <p:cNvPicPr/>
          <p:nvPr/>
        </p:nvPicPr>
        <p:blipFill>
          <a:blip r:embed="rId1"/>
        </p:blipFill>
        <p:spPr>
          <a:xfrm>
            <a:off x="2305050" y="188595"/>
            <a:ext cx="6480000" cy="64800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NTZjMWQyOWRjNzJlZjA4OTlhZWQzNDMzMjM0NGIzMjU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6" baseType="lpstr">
      <vt:lpstr>Arial</vt:lpstr>
      <vt:lpstr>宋体</vt:lpstr>
      <vt:lpstr>Wingdings</vt:lpstr>
      <vt:lpstr>Arial Unicode MS</vt:lpstr>
      <vt:lpstr>Calibri</vt:lpstr>
      <vt:lpstr>微软雅黑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阳慧</cp:lastModifiedBy>
  <cp:revision>6</cp:revision>
  <dcterms:created xsi:type="dcterms:W3CDTF">2023-08-09T12:44:00Z</dcterms:created>
  <dcterms:modified xsi:type="dcterms:W3CDTF">2024-07-23T07:06:34Z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2052-12.1.0.17147</vt:lpwstr>
  </property>
</Properties>
</file>